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7" r:id="rId4"/>
    <p:sldId id="258" r:id="rId5"/>
    <p:sldId id="260" r:id="rId6"/>
    <p:sldId id="264" r:id="rId7"/>
    <p:sldId id="261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66" d="100"/>
          <a:sy n="66" d="100"/>
        </p:scale>
        <p:origin x="-15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6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28879-9B09-40F3-8BED-D786FB6DF163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A1DD2-50B6-414B-8462-3E8651C3B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9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232D5-BA9D-45F1-A9BA-5C02512BE968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016B-4EF9-4790-9F3F-1EFA60CB4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1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Introductions:</a:t>
            </a:r>
            <a:r>
              <a:rPr lang="en-US" baseline="0" dirty="0" smtClean="0"/>
              <a:t> Name, position on team, formal team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016B-4EF9-4790-9F3F-1EFA60CB4D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stands for “For Inspiration and Recognition of Science and Technology”</a:t>
            </a:r>
          </a:p>
          <a:p>
            <a:r>
              <a:rPr lang="en-US" baseline="0" dirty="0" smtClean="0"/>
              <a:t>Mission is to promote respect for STEM in the community</a:t>
            </a:r>
          </a:p>
          <a:p>
            <a:r>
              <a:rPr lang="en-US" baseline="0" dirty="0" smtClean="0"/>
              <a:t>Myths: FIRST is uncool. (Everyone wants </a:t>
            </a:r>
            <a:r>
              <a:rPr lang="en-US" baseline="0" dirty="0" err="1" smtClean="0"/>
              <a:t>ipods</a:t>
            </a:r>
            <a:r>
              <a:rPr lang="en-US" baseline="0" dirty="0" smtClean="0"/>
              <a:t>, cell phones, fast cars- but guess who designs those!)</a:t>
            </a:r>
          </a:p>
          <a:p>
            <a:r>
              <a:rPr lang="en-US" baseline="0" dirty="0" smtClean="0"/>
              <a:t>	No girls are involved. (~30% of FIRST is girls, our team is ~15%)</a:t>
            </a:r>
          </a:p>
          <a:p>
            <a:r>
              <a:rPr lang="en-US" baseline="0" dirty="0" smtClean="0"/>
              <a:t>	Only for engineers. (We encourage all fields, including marketing, graphic design, PR,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016B-4EF9-4790-9F3F-1EFA60CB4D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4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3 categories: Attend college, major</a:t>
            </a:r>
            <a:r>
              <a:rPr lang="en-US" baseline="0" dirty="0" smtClean="0"/>
              <a:t> in science or engineering, perform community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016B-4EF9-4790-9F3F-1EFA60CB4D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Started</a:t>
            </a:r>
            <a:r>
              <a:rPr lang="en-US" baseline="0" dirty="0" smtClean="0"/>
              <a:t> in 2007 with a startup grant from Alstom under the umbrella of the Mendon Foundation. Joined with RH in 2009. Now have about 40 students and 15-20 mentors. </a:t>
            </a:r>
          </a:p>
          <a:p>
            <a:r>
              <a:rPr lang="en-US" baseline="0" dirty="0" smtClean="0"/>
              <a:t>Build season: 6 weeks of planning, systems engineering and building, beginning with Kickoff.</a:t>
            </a:r>
          </a:p>
          <a:p>
            <a:r>
              <a:rPr lang="en-US" baseline="0" dirty="0" smtClean="0"/>
              <a:t>Off season: The “other 46 weeks of the year,” when we do community service, recruitment, and training.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016B-4EF9-4790-9F3F-1EFA60CB4D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2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current/past</a:t>
            </a:r>
            <a:r>
              <a:rPr lang="en-US" baseline="0" dirty="0" smtClean="0"/>
              <a:t> year’s game.</a:t>
            </a:r>
          </a:p>
          <a:p>
            <a:r>
              <a:rPr lang="en-US" baseline="0" dirty="0" smtClean="0"/>
              <a:t>Last year we won the </a:t>
            </a:r>
            <a:r>
              <a:rPr lang="en-US" baseline="0" dirty="0" err="1" smtClean="0"/>
              <a:t>Cooperition</a:t>
            </a:r>
            <a:r>
              <a:rPr lang="en-US" baseline="0" dirty="0" smtClean="0"/>
              <a:t> award (RH FTC team built and let other teams borrow their </a:t>
            </a:r>
            <a:r>
              <a:rPr lang="en-US" baseline="0" dirty="0" err="1" smtClean="0"/>
              <a:t>minibots</a:t>
            </a:r>
            <a:r>
              <a:rPr lang="en-US" baseline="0" dirty="0" smtClean="0"/>
              <a:t>), Business plan (recognizes exceptional entrepreneurship and sustainability), and safety. We also placed 7</a:t>
            </a:r>
            <a:r>
              <a:rPr lang="en-US" baseline="30000" dirty="0" smtClean="0"/>
              <a:t>th</a:t>
            </a:r>
            <a:r>
              <a:rPr lang="en-US" baseline="0" dirty="0" smtClean="0"/>
              <a:t> overall.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016B-4EF9-4790-9F3F-1EFA60CB4D5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hope you will consider becoming a member of </a:t>
            </a:r>
            <a:r>
              <a:rPr lang="en-US" baseline="0" dirty="0" err="1" smtClean="0"/>
              <a:t>CougarTech</a:t>
            </a:r>
            <a:r>
              <a:rPr lang="en-US" baseline="0" dirty="0" smtClean="0"/>
              <a:t>. Any knowledge you have will be valuable, whether it is mechanical, artistic or business. Overall, we are looking for dedicated, forward-looking students who are willing to lend us their brain power!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016B-4EF9-4790-9F3F-1EFA60CB4D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9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gives students</a:t>
            </a:r>
            <a:r>
              <a:rPr lang="en-US" baseline="0" dirty="0" smtClean="0"/>
              <a:t> an insider’s look at a variety of possible careers. Here, you can experience a variety of fields and gain a better perspective of what you want to do in the future. FIRST also offers tons of scholarships for a huge number of colleges and majors. As a member of the team, you’ll be able to travel locally as well as nationally (and sometimes internationally too!). Members gain valuable, hands-on life experience from all of the awesome members that we have. From machining to professional writing, or even giving formal presentations, FIRST is an experience you won’t want </a:t>
            </a:r>
            <a:r>
              <a:rPr lang="en-US" baseline="0" smtClean="0"/>
              <a:t>to miss!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016B-4EF9-4790-9F3F-1EFA60CB4D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biOfnBxuW84&amp;feature=related&amp;safety_mode=true&amp;persist_safety_mode=1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b_Banner_with_Black tshi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334000"/>
            <a:ext cx="7391400" cy="1254676"/>
          </a:xfrm>
          <a:prstGeom prst="rect">
            <a:avLst/>
          </a:prstGeom>
        </p:spPr>
      </p:pic>
      <p:pic>
        <p:nvPicPr>
          <p:cNvPr id="10" name="Picture 9" descr="wav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04800"/>
            <a:ext cx="5181600" cy="3886200"/>
          </a:xfrm>
          <a:prstGeom prst="rect">
            <a:avLst/>
          </a:prstGeom>
          <a:ln w="53975">
            <a:solidFill>
              <a:srgbClr val="FFFF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828800" y="43434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http://www.youtube.com/watch?v=biOfnBxuW84&amp;feature=related&amp;safety_mode=true&amp;persist_safety_mode=1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39000" cy="67056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ritannic Bold" pitchFamily="34" charset="0"/>
              </a:rPr>
              <a:t>What is FIRST?</a:t>
            </a:r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416"/>
            <a:ext cx="7543800" cy="341978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Mission	</a:t>
            </a:r>
          </a:p>
          <a:p>
            <a:pPr>
              <a:buClrTx/>
            </a:pPr>
            <a:r>
              <a:rPr lang="en-US" dirty="0" smtClean="0"/>
              <a:t>Gracious Professionalism</a:t>
            </a:r>
          </a:p>
          <a:p>
            <a:pPr>
              <a:buClrTx/>
            </a:pPr>
            <a:r>
              <a:rPr lang="en-US" dirty="0" smtClean="0"/>
              <a:t>Myths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 descr="3ofhearts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909326"/>
            <a:ext cx="838200" cy="72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09800"/>
            <a:ext cx="3090863" cy="260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505200"/>
            <a:ext cx="2926676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38800" y="4876800"/>
            <a:ext cx="3124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Dean Kamen, Founder of FIRST with will.i.am of the Black Eyed Peas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267200"/>
            <a:ext cx="1905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Grant </a:t>
            </a:r>
            <a:r>
              <a:rPr lang="en-US" dirty="0" err="1" smtClean="0"/>
              <a:t>Imahara</a:t>
            </a:r>
            <a:r>
              <a:rPr lang="en-US" dirty="0" smtClean="0"/>
              <a:t> of </a:t>
            </a:r>
            <a:r>
              <a:rPr lang="en-US" dirty="0" err="1" smtClean="0"/>
              <a:t>Mythbusters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239000" cy="74676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ritannic Bold" pitchFamily="34" charset="0"/>
              </a:rPr>
              <a:t>FIRST Students Are…</a:t>
            </a:r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3ofhearts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867400"/>
            <a:ext cx="838200" cy="72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33600"/>
            <a:ext cx="88392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ritannic Bold" pitchFamily="34" charset="0"/>
              </a:rPr>
              <a:t>Cougar Tech</a:t>
            </a:r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239000" cy="2133600"/>
          </a:xfrm>
        </p:spPr>
        <p:txBody>
          <a:bodyPr>
            <a:normAutofit/>
          </a:bodyPr>
          <a:lstStyle/>
          <a:p>
            <a:pPr lvl="1">
              <a:buClrTx/>
              <a:buFont typeface="Wingdings" pitchFamily="2" charset="2"/>
              <a:buChar char="§"/>
            </a:pPr>
            <a:r>
              <a:rPr lang="en-US" sz="3200" dirty="0" smtClean="0"/>
              <a:t>History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3200" dirty="0" smtClean="0"/>
              <a:t>Build Season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3200" dirty="0" smtClean="0"/>
              <a:t>Off Season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3ofhearts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909326"/>
            <a:ext cx="838200" cy="72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2228-2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962400"/>
            <a:ext cx="7285555" cy="2455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ritannic Bold" pitchFamily="34" charset="0"/>
              </a:rPr>
              <a:t>RIT Results</a:t>
            </a:r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The Game</a:t>
            </a:r>
          </a:p>
          <a:p>
            <a:pPr>
              <a:buClrTx/>
            </a:pPr>
            <a:r>
              <a:rPr lang="en-US" dirty="0" smtClean="0"/>
              <a:t>Awards</a:t>
            </a:r>
          </a:p>
          <a:p>
            <a:pPr lvl="1">
              <a:buClrTx/>
            </a:pPr>
            <a:r>
              <a:rPr lang="en-US" dirty="0" smtClean="0"/>
              <a:t>Coopertition</a:t>
            </a:r>
          </a:p>
          <a:p>
            <a:pPr lvl="1">
              <a:buClrTx/>
            </a:pPr>
            <a:r>
              <a:rPr lang="en-US" dirty="0" smtClean="0"/>
              <a:t>Business Plan</a:t>
            </a:r>
          </a:p>
          <a:p>
            <a:pPr lvl="1">
              <a:buClrTx/>
            </a:pPr>
            <a:r>
              <a:rPr lang="en-US" dirty="0" smtClean="0"/>
              <a:t>Second Place Safety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3ofhearts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909326"/>
            <a:ext cx="838200" cy="72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rob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667000"/>
            <a:ext cx="3886200" cy="2914650"/>
          </a:xfrm>
          <a:prstGeom prst="rect">
            <a:avLst/>
          </a:prstGeom>
        </p:spPr>
      </p:pic>
      <p:pic>
        <p:nvPicPr>
          <p:cNvPr id="9" name="Picture 2" descr="F:\Entrepreneurship touched 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572000"/>
            <a:ext cx="2909602" cy="204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ritannic Bold" pitchFamily="34" charset="0"/>
              </a:rPr>
              <a:t>Become a Team Member</a:t>
            </a:r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Your Involvement</a:t>
            </a:r>
          </a:p>
          <a:p>
            <a:pPr>
              <a:buClrTx/>
            </a:pPr>
            <a:r>
              <a:rPr lang="en-US" dirty="0" smtClean="0"/>
              <a:t>Your Expertise</a:t>
            </a:r>
          </a:p>
          <a:p>
            <a:pPr>
              <a:buClrTx/>
            </a:pPr>
            <a:r>
              <a:rPr lang="en-US" dirty="0" smtClean="0"/>
              <a:t>Your Brain Power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 descr="3ofhearts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909326"/>
            <a:ext cx="838200" cy="72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 descr="IMG_6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0200" y="3048000"/>
            <a:ext cx="4775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39000" cy="838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ritannic Bold" pitchFamily="34" charset="0"/>
              </a:rPr>
              <a:t>What’s In It For You?</a:t>
            </a:r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College Majors</a:t>
            </a:r>
          </a:p>
          <a:p>
            <a:pPr>
              <a:buClrTx/>
            </a:pPr>
            <a:r>
              <a:rPr lang="en-US" dirty="0" smtClean="0"/>
              <a:t>Scholarships</a:t>
            </a:r>
          </a:p>
          <a:p>
            <a:pPr>
              <a:buClrTx/>
            </a:pPr>
            <a:r>
              <a:rPr lang="en-US" dirty="0" smtClean="0"/>
              <a:t>Travel</a:t>
            </a:r>
            <a:endParaRPr lang="en-US" dirty="0"/>
          </a:p>
          <a:p>
            <a:pPr>
              <a:buClrTx/>
            </a:pPr>
            <a:r>
              <a:rPr lang="en-US" dirty="0" smtClean="0"/>
              <a:t>Experience for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3ofhearts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909326"/>
            <a:ext cx="838200" cy="72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IMG_6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828800"/>
            <a:ext cx="3454400" cy="2590800"/>
          </a:xfrm>
          <a:prstGeom prst="rect">
            <a:avLst/>
          </a:prstGeom>
        </p:spPr>
      </p:pic>
      <p:pic>
        <p:nvPicPr>
          <p:cNvPr id="9" name="Picture 8" descr="IMG_64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8862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320040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smtClean="0">
                <a:latin typeface="Berlin Sans FB" pitchFamily="34" charset="0"/>
              </a:rPr>
              <a:t>	</a:t>
            </a:r>
            <a:r>
              <a:rPr lang="en-US" sz="8800" dirty="0" smtClean="0">
                <a:latin typeface="Britannic Bold" pitchFamily="34" charset="0"/>
              </a:rPr>
              <a:t>Q &amp; A</a:t>
            </a:r>
          </a:p>
          <a:p>
            <a:pPr algn="ctr"/>
            <a:endParaRPr lang="en-US" sz="8800" dirty="0" smtClean="0">
              <a:latin typeface="Berlin Sans FB" pitchFamily="34" charset="0"/>
            </a:endParaRPr>
          </a:p>
          <a:p>
            <a:pPr algn="ctr"/>
            <a:r>
              <a:rPr lang="en-US" dirty="0" smtClean="0">
                <a:latin typeface="Berlin Sans FB" pitchFamily="34" charset="0"/>
              </a:rPr>
              <a:t>           </a:t>
            </a:r>
            <a:r>
              <a:rPr lang="en-US" sz="2000" b="1" dirty="0" smtClean="0"/>
              <a:t>Robin </a:t>
            </a:r>
            <a:r>
              <a:rPr lang="en-US" sz="2000" b="1" dirty="0" err="1" smtClean="0"/>
              <a:t>Willick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               robbob12393@aol.com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Web_Banner_with_Black tshi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206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582</TotalTime>
  <Words>436</Words>
  <Application>Microsoft Office PowerPoint</Application>
  <PresentationFormat>On-screen Show (4:3)</PresentationFormat>
  <Paragraphs>59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PowerPoint Presentation</vt:lpstr>
      <vt:lpstr>What is FIRST?</vt:lpstr>
      <vt:lpstr>FIRST Students Are…</vt:lpstr>
      <vt:lpstr>Cougar Tech</vt:lpstr>
      <vt:lpstr>RIT Results</vt:lpstr>
      <vt:lpstr>Become a Team Member</vt:lpstr>
      <vt:lpstr>What’s In It For You?</vt:lpstr>
      <vt:lpstr>PowerPoint Presentation</vt:lpstr>
    </vt:vector>
  </TitlesOfParts>
  <Company>Powered By Strategy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Ruth Weniger</dc:creator>
  <cp:lastModifiedBy>Robin</cp:lastModifiedBy>
  <cp:revision>16</cp:revision>
  <dcterms:created xsi:type="dcterms:W3CDTF">2011-05-13T16:22:46Z</dcterms:created>
  <dcterms:modified xsi:type="dcterms:W3CDTF">2012-02-18T20:48:25Z</dcterms:modified>
</cp:coreProperties>
</file>